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6858000" cx="9144000"/>
  <p:notesSz cx="7315200" cy="9601200"/>
  <p:embeddedFontLst>
    <p:embeddedFont>
      <p:font typeface="EB Garamond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3024" orient="horz"/>
        <p:guide pos="2304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EBGaramond-bold.fntdata"/><Relationship Id="rId14" Type="http://schemas.openxmlformats.org/officeDocument/2006/relationships/font" Target="fonts/EBGaramond-regular.fntdata"/><Relationship Id="rId17" Type="http://schemas.openxmlformats.org/officeDocument/2006/relationships/font" Target="fonts/EBGaramond-boldItalic.fntdata"/><Relationship Id="rId16" Type="http://schemas.openxmlformats.org/officeDocument/2006/relationships/font" Target="fonts/EBGaramond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170583" cy="478748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00" spcFirstLastPara="1" rIns="96600" wrap="square" tIns="483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142962" y="0"/>
            <a:ext cx="3170583" cy="478748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00" spcFirstLastPara="1" rIns="96600" wrap="square" tIns="483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32183" y="4561226"/>
            <a:ext cx="5850835" cy="4318573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00" spcFirstLastPara="1" rIns="96600" wrap="square" tIns="483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120813"/>
            <a:ext cx="3170583" cy="478748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00" spcFirstLastPara="1" rIns="96600" wrap="square" tIns="483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142962" y="9120813"/>
            <a:ext cx="3170583" cy="478748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00" spcFirstLastPara="1" rIns="96600" wrap="square" tIns="483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b58a0d76fd_0_0:notes"/>
          <p:cNvSpPr/>
          <p:nvPr>
            <p:ph idx="2" type="sldImg"/>
          </p:nvPr>
        </p:nvSpPr>
        <p:spPr>
          <a:xfrm>
            <a:off x="1257300" y="720725"/>
            <a:ext cx="48006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b58a0d76fd_0_0:notes"/>
          <p:cNvSpPr txBox="1"/>
          <p:nvPr>
            <p:ph idx="1" type="body"/>
          </p:nvPr>
        </p:nvSpPr>
        <p:spPr>
          <a:xfrm>
            <a:off x="732183" y="4561226"/>
            <a:ext cx="5850900" cy="4318500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gb58a0d76fd_0_0:notes"/>
          <p:cNvSpPr txBox="1"/>
          <p:nvPr>
            <p:ph idx="12" type="sldNum"/>
          </p:nvPr>
        </p:nvSpPr>
        <p:spPr>
          <a:xfrm>
            <a:off x="4142962" y="9120813"/>
            <a:ext cx="3170700" cy="478800"/>
          </a:xfrm>
          <a:prstGeom prst="rect">
            <a:avLst/>
          </a:prstGeom>
        </p:spPr>
        <p:txBody>
          <a:bodyPr anchorCtr="0" anchor="b" bIns="48300" lIns="96600" spcFirstLastPara="1" rIns="96600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58a0d76fd_0_31:notes"/>
          <p:cNvSpPr/>
          <p:nvPr>
            <p:ph idx="2" type="sldImg"/>
          </p:nvPr>
        </p:nvSpPr>
        <p:spPr>
          <a:xfrm>
            <a:off x="1257300" y="720725"/>
            <a:ext cx="48006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b58a0d76fd_0_31:notes"/>
          <p:cNvSpPr txBox="1"/>
          <p:nvPr>
            <p:ph idx="1" type="body"/>
          </p:nvPr>
        </p:nvSpPr>
        <p:spPr>
          <a:xfrm>
            <a:off x="732183" y="4561226"/>
            <a:ext cx="5850900" cy="4318500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b58a0d76fd_0_31:notes"/>
          <p:cNvSpPr txBox="1"/>
          <p:nvPr>
            <p:ph idx="12" type="sldNum"/>
          </p:nvPr>
        </p:nvSpPr>
        <p:spPr>
          <a:xfrm>
            <a:off x="4142962" y="9120813"/>
            <a:ext cx="3170700" cy="478800"/>
          </a:xfrm>
          <a:prstGeom prst="rect">
            <a:avLst/>
          </a:prstGeom>
        </p:spPr>
        <p:txBody>
          <a:bodyPr anchorCtr="0" anchor="b" bIns="48300" lIns="96600" spcFirstLastPara="1" rIns="96600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b58a0d76fd_0_65:notes"/>
          <p:cNvSpPr/>
          <p:nvPr>
            <p:ph idx="2" type="sldImg"/>
          </p:nvPr>
        </p:nvSpPr>
        <p:spPr>
          <a:xfrm>
            <a:off x="1257300" y="720725"/>
            <a:ext cx="48006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b58a0d76fd_0_65:notes"/>
          <p:cNvSpPr txBox="1"/>
          <p:nvPr>
            <p:ph idx="1" type="body"/>
          </p:nvPr>
        </p:nvSpPr>
        <p:spPr>
          <a:xfrm>
            <a:off x="732183" y="4561226"/>
            <a:ext cx="5850900" cy="4318500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b58a0d76fd_0_65:notes"/>
          <p:cNvSpPr txBox="1"/>
          <p:nvPr>
            <p:ph idx="12" type="sldNum"/>
          </p:nvPr>
        </p:nvSpPr>
        <p:spPr>
          <a:xfrm>
            <a:off x="4142962" y="9120813"/>
            <a:ext cx="3170700" cy="478800"/>
          </a:xfrm>
          <a:prstGeom prst="rect">
            <a:avLst/>
          </a:prstGeom>
        </p:spPr>
        <p:txBody>
          <a:bodyPr anchorCtr="0" anchor="b" bIns="48300" lIns="96600" spcFirstLastPara="1" rIns="96600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b58a0d76fd_0_8:notes"/>
          <p:cNvSpPr/>
          <p:nvPr>
            <p:ph idx="2" type="sldImg"/>
          </p:nvPr>
        </p:nvSpPr>
        <p:spPr>
          <a:xfrm>
            <a:off x="1257300" y="720725"/>
            <a:ext cx="48006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b58a0d76fd_0_8:notes"/>
          <p:cNvSpPr txBox="1"/>
          <p:nvPr>
            <p:ph idx="1" type="body"/>
          </p:nvPr>
        </p:nvSpPr>
        <p:spPr>
          <a:xfrm>
            <a:off x="732183" y="4561226"/>
            <a:ext cx="5850900" cy="4318500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b58a0d76fd_0_8:notes"/>
          <p:cNvSpPr txBox="1"/>
          <p:nvPr>
            <p:ph idx="12" type="sldNum"/>
          </p:nvPr>
        </p:nvSpPr>
        <p:spPr>
          <a:xfrm>
            <a:off x="4142962" y="9120813"/>
            <a:ext cx="3170700" cy="478800"/>
          </a:xfrm>
          <a:prstGeom prst="rect">
            <a:avLst/>
          </a:prstGeom>
        </p:spPr>
        <p:txBody>
          <a:bodyPr anchorCtr="0" anchor="b" bIns="48300" lIns="96600" spcFirstLastPara="1" rIns="96600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b58a0d76fd_0_24:notes"/>
          <p:cNvSpPr/>
          <p:nvPr>
            <p:ph idx="2" type="sldImg"/>
          </p:nvPr>
        </p:nvSpPr>
        <p:spPr>
          <a:xfrm>
            <a:off x="1257300" y="720725"/>
            <a:ext cx="48006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b58a0d76fd_0_24:notes"/>
          <p:cNvSpPr txBox="1"/>
          <p:nvPr>
            <p:ph idx="1" type="body"/>
          </p:nvPr>
        </p:nvSpPr>
        <p:spPr>
          <a:xfrm>
            <a:off x="732183" y="4561226"/>
            <a:ext cx="5850900" cy="4318500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b58a0d76fd_0_24:notes"/>
          <p:cNvSpPr txBox="1"/>
          <p:nvPr>
            <p:ph idx="12" type="sldNum"/>
          </p:nvPr>
        </p:nvSpPr>
        <p:spPr>
          <a:xfrm>
            <a:off x="4142962" y="9120813"/>
            <a:ext cx="3170700" cy="478800"/>
          </a:xfrm>
          <a:prstGeom prst="rect">
            <a:avLst/>
          </a:prstGeom>
        </p:spPr>
        <p:txBody>
          <a:bodyPr anchorCtr="0" anchor="b" bIns="48300" lIns="96600" spcFirstLastPara="1" rIns="96600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b58a0d76fd_0_47:notes"/>
          <p:cNvSpPr/>
          <p:nvPr>
            <p:ph idx="2" type="sldImg"/>
          </p:nvPr>
        </p:nvSpPr>
        <p:spPr>
          <a:xfrm>
            <a:off x="1257300" y="720725"/>
            <a:ext cx="48006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b58a0d76fd_0_47:notes"/>
          <p:cNvSpPr txBox="1"/>
          <p:nvPr>
            <p:ph idx="1" type="body"/>
          </p:nvPr>
        </p:nvSpPr>
        <p:spPr>
          <a:xfrm>
            <a:off x="732183" y="4561226"/>
            <a:ext cx="5850900" cy="4318500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b58a0d76fd_0_47:notes"/>
          <p:cNvSpPr txBox="1"/>
          <p:nvPr>
            <p:ph idx="12" type="sldNum"/>
          </p:nvPr>
        </p:nvSpPr>
        <p:spPr>
          <a:xfrm>
            <a:off x="4142962" y="9120813"/>
            <a:ext cx="3170700" cy="478800"/>
          </a:xfrm>
          <a:prstGeom prst="rect">
            <a:avLst/>
          </a:prstGeom>
        </p:spPr>
        <p:txBody>
          <a:bodyPr anchorCtr="0" anchor="b" bIns="48300" lIns="96600" spcFirstLastPara="1" rIns="96600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58a0d76fd_0_74:notes"/>
          <p:cNvSpPr/>
          <p:nvPr>
            <p:ph idx="2" type="sldImg"/>
          </p:nvPr>
        </p:nvSpPr>
        <p:spPr>
          <a:xfrm>
            <a:off x="1257300" y="720725"/>
            <a:ext cx="48006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b58a0d76fd_0_74:notes"/>
          <p:cNvSpPr txBox="1"/>
          <p:nvPr>
            <p:ph idx="1" type="body"/>
          </p:nvPr>
        </p:nvSpPr>
        <p:spPr>
          <a:xfrm>
            <a:off x="732183" y="4561226"/>
            <a:ext cx="5850900" cy="4318500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b58a0d76fd_0_74:notes"/>
          <p:cNvSpPr txBox="1"/>
          <p:nvPr>
            <p:ph idx="12" type="sldNum"/>
          </p:nvPr>
        </p:nvSpPr>
        <p:spPr>
          <a:xfrm>
            <a:off x="4142962" y="9120813"/>
            <a:ext cx="3170700" cy="478800"/>
          </a:xfrm>
          <a:prstGeom prst="rect">
            <a:avLst/>
          </a:prstGeom>
        </p:spPr>
        <p:txBody>
          <a:bodyPr anchorCtr="0" anchor="b" bIns="48300" lIns="96600" spcFirstLastPara="1" rIns="96600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b58a0d76fd_0_82:notes"/>
          <p:cNvSpPr/>
          <p:nvPr>
            <p:ph idx="2" type="sldImg"/>
          </p:nvPr>
        </p:nvSpPr>
        <p:spPr>
          <a:xfrm>
            <a:off x="1257300" y="720725"/>
            <a:ext cx="48006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b58a0d76fd_0_82:notes"/>
          <p:cNvSpPr txBox="1"/>
          <p:nvPr>
            <p:ph idx="1" type="body"/>
          </p:nvPr>
        </p:nvSpPr>
        <p:spPr>
          <a:xfrm>
            <a:off x="732183" y="4561226"/>
            <a:ext cx="5850900" cy="4318500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b58a0d76fd_0_82:notes"/>
          <p:cNvSpPr txBox="1"/>
          <p:nvPr>
            <p:ph idx="12" type="sldNum"/>
          </p:nvPr>
        </p:nvSpPr>
        <p:spPr>
          <a:xfrm>
            <a:off x="4142962" y="9120813"/>
            <a:ext cx="3170700" cy="478800"/>
          </a:xfrm>
          <a:prstGeom prst="rect">
            <a:avLst/>
          </a:prstGeom>
        </p:spPr>
        <p:txBody>
          <a:bodyPr anchorCtr="0" anchor="b" bIns="48300" lIns="96600" spcFirstLastPara="1" rIns="96600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/>
          <p:nvPr/>
        </p:nvSpPr>
        <p:spPr>
          <a:xfrm>
            <a:off x="0" y="0"/>
            <a:ext cx="9144000" cy="242553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 txBox="1"/>
          <p:nvPr>
            <p:ph idx="1" type="body"/>
          </p:nvPr>
        </p:nvSpPr>
        <p:spPr>
          <a:xfrm>
            <a:off x="1380575" y="2714460"/>
            <a:ext cx="6858000" cy="28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id="24" name="Google Shape;24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62050" y="381000"/>
            <a:ext cx="6819900" cy="164542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"/>
          <p:cNvSpPr/>
          <p:nvPr/>
        </p:nvSpPr>
        <p:spPr>
          <a:xfrm>
            <a:off x="0" y="2367125"/>
            <a:ext cx="9144000" cy="16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/>
          <p:nvPr>
            <p:ph type="title"/>
          </p:nvPr>
        </p:nvSpPr>
        <p:spPr>
          <a:xfrm>
            <a:off x="628650" y="365127"/>
            <a:ext cx="7886700" cy="10826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0" type="dt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1" type="ftr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2" type="sldNum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/>
          <p:nvPr>
            <p:ph type="title"/>
          </p:nvPr>
        </p:nvSpPr>
        <p:spPr>
          <a:xfrm rot="5400000">
            <a:off x="4623594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" type="body"/>
          </p:nvPr>
        </p:nvSpPr>
        <p:spPr>
          <a:xfrm rot="5400000">
            <a:off x="623095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0" type="dt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1" type="ftr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2" type="sldNum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628650" y="365127"/>
            <a:ext cx="7886700" cy="10826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282350" y="217696"/>
            <a:ext cx="7886700" cy="107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 sz="42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623900" y="1824599"/>
            <a:ext cx="7886700" cy="36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628650" y="365127"/>
            <a:ext cx="7886700" cy="10826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0" type="dt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1" type="ftr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type="title"/>
          </p:nvPr>
        </p:nvSpPr>
        <p:spPr>
          <a:xfrm>
            <a:off x="674766" y="203329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6" name="Google Shape;46;p7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3" type="body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8" name="Google Shape;48;p7"/>
          <p:cNvSpPr txBox="1"/>
          <p:nvPr>
            <p:ph idx="4" type="body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0" type="dt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1" type="ftr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type="title"/>
          </p:nvPr>
        </p:nvSpPr>
        <p:spPr>
          <a:xfrm>
            <a:off x="628650" y="365127"/>
            <a:ext cx="7886700" cy="10826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0" type="dt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1" type="ftr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2" type="sldNum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/>
          <p:nvPr>
            <p:ph type="title"/>
          </p:nvPr>
        </p:nvSpPr>
        <p:spPr>
          <a:xfrm>
            <a:off x="692761" y="-360725"/>
            <a:ext cx="63990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" type="body"/>
          </p:nvPr>
        </p:nvSpPr>
        <p:spPr>
          <a:xfrm>
            <a:off x="3887400" y="1950451"/>
            <a:ext cx="4629300" cy="39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60" name="Google Shape;60;p9"/>
          <p:cNvSpPr txBox="1"/>
          <p:nvPr>
            <p:ph idx="2" type="body"/>
          </p:nvPr>
        </p:nvSpPr>
        <p:spPr>
          <a:xfrm>
            <a:off x="628641" y="1892113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1" name="Google Shape;61;p9"/>
          <p:cNvSpPr txBox="1"/>
          <p:nvPr>
            <p:ph idx="10" type="dt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1" type="ftr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2" type="sldNum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/>
          <p:nvPr>
            <p:ph idx="2" type="pic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8" name="Google Shape;68;p10"/>
          <p:cNvSpPr txBox="1"/>
          <p:nvPr>
            <p:ph idx="10" type="dt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1" type="ftr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/>
          <p:nvPr>
            <p:ph type="title"/>
          </p:nvPr>
        </p:nvSpPr>
        <p:spPr>
          <a:xfrm>
            <a:off x="628650" y="365127"/>
            <a:ext cx="7886700" cy="10826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b="1" i="0" sz="3300" u="none" cap="none" strike="noStrike">
                <a:solidFill>
                  <a:schemeClr val="lt2"/>
                </a:solidFill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None/>
              <a:defRPr i="0" sz="1800" u="none" cap="none" strike="noStrike">
                <a:solidFill>
                  <a:schemeClr val="lt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None/>
              <a:defRPr i="0" sz="1800" u="none" cap="none" strike="noStrike">
                <a:solidFill>
                  <a:schemeClr val="lt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None/>
              <a:defRPr i="0" sz="1800" u="none" cap="none" strike="noStrike">
                <a:solidFill>
                  <a:schemeClr val="lt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None/>
              <a:defRPr i="0" sz="1800" u="none" cap="none" strike="noStrike">
                <a:solidFill>
                  <a:schemeClr val="lt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None/>
              <a:defRPr i="0" sz="1800" u="none" cap="none" strike="noStrike">
                <a:solidFill>
                  <a:schemeClr val="lt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None/>
              <a:defRPr i="0" sz="1800" u="none" cap="none" strike="noStrike">
                <a:solidFill>
                  <a:schemeClr val="lt2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None/>
              <a:defRPr i="0" sz="1800" u="none" cap="none" strike="noStrike">
                <a:solidFill>
                  <a:schemeClr val="lt2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None/>
              <a:defRPr i="0" sz="1800" u="none" cap="none" strike="noStrike">
                <a:solidFill>
                  <a:schemeClr val="lt2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 i="0" sz="2400" u="none" cap="none" strike="noStrike"/>
            </a:lvl1pPr>
            <a:lvl2pPr indent="-36195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100"/>
              <a:buChar char="•"/>
              <a:defRPr i="0" sz="2100" u="none" cap="none" strike="noStrike"/>
            </a:lvl2pPr>
            <a:lvl3pPr indent="-3429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i="0" sz="1800" u="none" cap="none" strike="noStrike"/>
            </a:lvl3pPr>
            <a:lvl4pPr indent="-33337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50"/>
              <a:buChar char="•"/>
              <a:defRPr i="0" sz="1650" u="none" cap="none" strike="noStrike"/>
            </a:lvl4pPr>
            <a:lvl5pPr indent="-33337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50"/>
              <a:buChar char="•"/>
              <a:defRPr i="0" sz="1650" u="none" cap="none" strike="noStrike"/>
            </a:lvl5pPr>
            <a:lvl6pPr indent="-33337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50"/>
              <a:buChar char="•"/>
              <a:defRPr i="0" sz="1650" u="none" cap="none" strike="noStrike"/>
            </a:lvl6pPr>
            <a:lvl7pPr indent="-33337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50"/>
              <a:buChar char="•"/>
              <a:defRPr i="0" sz="1650" u="none" cap="none" strike="noStrike"/>
            </a:lvl7pPr>
            <a:lvl8pPr indent="-33337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50"/>
              <a:buChar char="•"/>
              <a:defRPr i="0" sz="1650" u="none" cap="none" strike="noStrike"/>
            </a:lvl8pPr>
            <a:lvl9pPr indent="-33337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50"/>
              <a:buChar char="•"/>
              <a:defRPr i="0" sz="1650" u="none" cap="none" strike="noStrike"/>
            </a:lvl9pPr>
          </a:lstStyle>
          <a:p/>
        </p:txBody>
      </p:sp>
      <p:sp>
        <p:nvSpPr>
          <p:cNvPr id="13" name="Google Shape;13;p1"/>
          <p:cNvSpPr txBox="1"/>
          <p:nvPr>
            <p:ph idx="10" type="dt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1" type="ftr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2" type="sldNum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1"/>
          <p:cNvSpPr/>
          <p:nvPr/>
        </p:nvSpPr>
        <p:spPr>
          <a:xfrm>
            <a:off x="0" y="6332500"/>
            <a:ext cx="9144000" cy="5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"/>
          <p:cNvSpPr txBox="1"/>
          <p:nvPr/>
        </p:nvSpPr>
        <p:spPr>
          <a:xfrm>
            <a:off x="7307190" y="6429432"/>
            <a:ext cx="1810387" cy="3954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RedRover.org</a:t>
            </a:r>
            <a:endParaRPr/>
          </a:p>
        </p:txBody>
      </p:sp>
      <p:sp>
        <p:nvSpPr>
          <p:cNvPr id="18" name="Google Shape;18;p1"/>
          <p:cNvSpPr/>
          <p:nvPr/>
        </p:nvSpPr>
        <p:spPr>
          <a:xfrm>
            <a:off x="0" y="6223450"/>
            <a:ext cx="9144000" cy="15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74675" y="6434225"/>
            <a:ext cx="151271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"/>
          <p:cNvSpPr/>
          <p:nvPr/>
        </p:nvSpPr>
        <p:spPr>
          <a:xfrm>
            <a:off x="0" y="1360450"/>
            <a:ext cx="9144000" cy="156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/>
        </p:nvSpPr>
        <p:spPr>
          <a:xfrm>
            <a:off x="1845475" y="281075"/>
            <a:ext cx="6947700" cy="86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FF"/>
                </a:solidFill>
              </a:rPr>
              <a:t>If I were a dog for a day...</a:t>
            </a:r>
            <a:endParaRPr b="1" sz="4400">
              <a:solidFill>
                <a:srgbClr val="FFFFFF"/>
              </a:solidFill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125" y="209275"/>
            <a:ext cx="1053849" cy="1005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 b="13733" l="0" r="0" t="8674"/>
          <a:stretch/>
        </p:blipFill>
        <p:spPr>
          <a:xfrm>
            <a:off x="0" y="1518000"/>
            <a:ext cx="9144000" cy="473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/>
        </p:nvSpPr>
        <p:spPr>
          <a:xfrm>
            <a:off x="1845475" y="281075"/>
            <a:ext cx="6947700" cy="86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FF"/>
                </a:solidFill>
              </a:rPr>
              <a:t>If I were a dog for a day...</a:t>
            </a:r>
            <a:endParaRPr b="1" sz="4400">
              <a:solidFill>
                <a:srgbClr val="FFFFFF"/>
              </a:solidFill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125" y="209275"/>
            <a:ext cx="1053849" cy="1005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8" name="Google Shape;98;p14"/>
          <p:cNvSpPr txBox="1"/>
          <p:nvPr>
            <p:ph idx="1" type="body"/>
          </p:nvPr>
        </p:nvSpPr>
        <p:spPr>
          <a:xfrm>
            <a:off x="250725" y="1825625"/>
            <a:ext cx="5895900" cy="383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75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</a:pPr>
            <a:r>
              <a:rPr lang="en-US">
                <a:solidFill>
                  <a:srgbClr val="434343"/>
                </a:solidFill>
              </a:rPr>
              <a:t>Pull out a </a:t>
            </a:r>
            <a:r>
              <a:rPr b="1" lang="en-US">
                <a:solidFill>
                  <a:schemeClr val="accent5"/>
                </a:solidFill>
              </a:rPr>
              <a:t>notebook </a:t>
            </a:r>
            <a:r>
              <a:rPr lang="en-US">
                <a:solidFill>
                  <a:srgbClr val="434343"/>
                </a:solidFill>
              </a:rPr>
              <a:t>or </a:t>
            </a:r>
            <a:r>
              <a:rPr lang="en-US">
                <a:solidFill>
                  <a:srgbClr val="434343"/>
                </a:solidFill>
              </a:rPr>
              <a:t>piece of paper</a:t>
            </a:r>
            <a:r>
              <a:rPr b="1" lang="en-US">
                <a:solidFill>
                  <a:srgbClr val="434343"/>
                </a:solidFill>
              </a:rPr>
              <a:t> </a:t>
            </a:r>
            <a:r>
              <a:rPr lang="en-US">
                <a:solidFill>
                  <a:srgbClr val="434343"/>
                </a:solidFill>
              </a:rPr>
              <a:t>and </a:t>
            </a:r>
            <a:r>
              <a:rPr b="1" lang="en-US">
                <a:solidFill>
                  <a:schemeClr val="dk2"/>
                </a:solidFill>
              </a:rPr>
              <a:t>something to write with</a:t>
            </a:r>
            <a:r>
              <a:rPr lang="en-US">
                <a:solidFill>
                  <a:schemeClr val="dk2"/>
                </a:solidFill>
              </a:rPr>
              <a:t>.</a:t>
            </a:r>
            <a:br>
              <a:rPr lang="en-US">
                <a:solidFill>
                  <a:srgbClr val="434343"/>
                </a:solidFill>
              </a:rPr>
            </a:br>
            <a:endParaRPr>
              <a:solidFill>
                <a:srgbClr val="43434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</a:pPr>
            <a:r>
              <a:rPr lang="en-US">
                <a:solidFill>
                  <a:srgbClr val="434343"/>
                </a:solidFill>
              </a:rPr>
              <a:t>Answer the </a:t>
            </a:r>
            <a:r>
              <a:rPr lang="en-US">
                <a:solidFill>
                  <a:srgbClr val="434343"/>
                </a:solidFill>
              </a:rPr>
              <a:t>following </a:t>
            </a:r>
            <a:r>
              <a:rPr lang="en-US">
                <a:solidFill>
                  <a:srgbClr val="434343"/>
                </a:solidFill>
              </a:rPr>
              <a:t>questions by doing one of the following:</a:t>
            </a:r>
            <a:endParaRPr>
              <a:solidFill>
                <a:srgbClr val="434343"/>
              </a:solidFill>
            </a:endParaRPr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Char char="•"/>
            </a:pPr>
            <a:r>
              <a:rPr b="1" lang="en-US" sz="2400">
                <a:solidFill>
                  <a:srgbClr val="00848C"/>
                </a:solidFill>
              </a:rPr>
              <a:t>drawing </a:t>
            </a:r>
            <a:r>
              <a:rPr lang="en-US" sz="2400">
                <a:solidFill>
                  <a:srgbClr val="434343"/>
                </a:solidFill>
              </a:rPr>
              <a:t>a picture</a:t>
            </a:r>
            <a:endParaRPr sz="2400">
              <a:solidFill>
                <a:srgbClr val="434343"/>
              </a:solidFill>
            </a:endParaRPr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Char char="•"/>
            </a:pPr>
            <a:r>
              <a:rPr b="1" lang="en-US" sz="2400">
                <a:solidFill>
                  <a:srgbClr val="AAAD20"/>
                </a:solidFill>
              </a:rPr>
              <a:t>drawing </a:t>
            </a:r>
            <a:r>
              <a:rPr lang="en-US" sz="2400">
                <a:solidFill>
                  <a:srgbClr val="434343"/>
                </a:solidFill>
              </a:rPr>
              <a:t>a comic strip</a:t>
            </a:r>
            <a:endParaRPr sz="2400">
              <a:solidFill>
                <a:srgbClr val="434343"/>
              </a:solidFill>
            </a:endParaRPr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Char char="•"/>
            </a:pPr>
            <a:r>
              <a:rPr b="1" lang="en-US" sz="2400">
                <a:solidFill>
                  <a:schemeClr val="accent4"/>
                </a:solidFill>
              </a:rPr>
              <a:t>writing </a:t>
            </a:r>
            <a:r>
              <a:rPr lang="en-US" sz="2400">
                <a:solidFill>
                  <a:srgbClr val="434343"/>
                </a:solidFill>
              </a:rPr>
              <a:t>a story</a:t>
            </a:r>
            <a:endParaRPr sz="2400">
              <a:solidFill>
                <a:srgbClr val="434343"/>
              </a:solidFill>
            </a:endParaRPr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Char char="•"/>
            </a:pPr>
            <a:r>
              <a:rPr b="1" lang="en-US" sz="2400">
                <a:solidFill>
                  <a:schemeClr val="dk2"/>
                </a:solidFill>
              </a:rPr>
              <a:t>writing </a:t>
            </a:r>
            <a:r>
              <a:rPr lang="en-US" sz="2400">
                <a:solidFill>
                  <a:srgbClr val="434343"/>
                </a:solidFill>
              </a:rPr>
              <a:t>a poem</a:t>
            </a:r>
            <a:endParaRPr sz="2400">
              <a:solidFill>
                <a:srgbClr val="434343"/>
              </a:solidFill>
            </a:endParaRPr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Char char="•"/>
            </a:pPr>
            <a:r>
              <a:rPr b="1" lang="en-US" sz="2400">
                <a:solidFill>
                  <a:schemeClr val="accent5"/>
                </a:solidFill>
              </a:rPr>
              <a:t>writing </a:t>
            </a:r>
            <a:r>
              <a:rPr lang="en-US" sz="2400">
                <a:solidFill>
                  <a:srgbClr val="434343"/>
                </a:solidFill>
              </a:rPr>
              <a:t>a song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99" name="Google Shape;9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0725" y="2108626"/>
            <a:ext cx="3433552" cy="3433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4987" y="813200"/>
            <a:ext cx="9933974" cy="55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125" y="209275"/>
            <a:ext cx="1053849" cy="1005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7" name="Google Shape;107;p15"/>
          <p:cNvSpPr txBox="1"/>
          <p:nvPr/>
        </p:nvSpPr>
        <p:spPr>
          <a:xfrm>
            <a:off x="546600" y="1718900"/>
            <a:ext cx="8050800" cy="86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FF"/>
                </a:solidFill>
                <a:highlight>
                  <a:schemeClr val="accent1"/>
                </a:highlight>
              </a:rPr>
              <a:t>What kind of dog would I be?</a:t>
            </a:r>
            <a:endParaRPr b="1" sz="4400">
              <a:solidFill>
                <a:srgbClr val="FFFFFF"/>
              </a:solidFill>
              <a:highlight>
                <a:schemeClr val="accent1"/>
              </a:highlight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1845475" y="281075"/>
            <a:ext cx="6947700" cy="86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FF"/>
                </a:solidFill>
              </a:rPr>
              <a:t>If I were a dog for a day...</a:t>
            </a:r>
            <a:endParaRPr b="1" sz="4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 rotWithShape="1">
          <a:blip r:embed="rId3">
            <a:alphaModFix/>
          </a:blip>
          <a:srcRect b="9812" l="0" r="0" t="0"/>
          <a:stretch/>
        </p:blipFill>
        <p:spPr>
          <a:xfrm>
            <a:off x="0" y="1513075"/>
            <a:ext cx="9144000" cy="472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125" y="209275"/>
            <a:ext cx="1053849" cy="1005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6" name="Google Shape;116;p16"/>
          <p:cNvSpPr txBox="1"/>
          <p:nvPr/>
        </p:nvSpPr>
        <p:spPr>
          <a:xfrm>
            <a:off x="249125" y="1583375"/>
            <a:ext cx="5832600" cy="86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FF"/>
                </a:solidFill>
                <a:highlight>
                  <a:srgbClr val="00848C"/>
                </a:highlight>
              </a:rPr>
              <a:t>What would I do?</a:t>
            </a:r>
            <a:endParaRPr b="1" sz="4400">
              <a:solidFill>
                <a:srgbClr val="FFFFFF"/>
              </a:solidFill>
              <a:highlight>
                <a:srgbClr val="00848C"/>
              </a:highlight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1845475" y="281075"/>
            <a:ext cx="6947700" cy="86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FF"/>
                </a:solidFill>
              </a:rPr>
              <a:t>If I were a dog for a day...</a:t>
            </a:r>
            <a:endParaRPr b="1" sz="4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 b="3952" l="0" r="0" t="3694"/>
          <a:stretch/>
        </p:blipFill>
        <p:spPr>
          <a:xfrm>
            <a:off x="0" y="1511200"/>
            <a:ext cx="9144000" cy="475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125" y="209275"/>
            <a:ext cx="1053849" cy="1005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5" name="Google Shape;125;p17"/>
          <p:cNvSpPr txBox="1"/>
          <p:nvPr/>
        </p:nvSpPr>
        <p:spPr>
          <a:xfrm>
            <a:off x="287925" y="1691800"/>
            <a:ext cx="5246700" cy="86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FF"/>
                </a:solidFill>
                <a:highlight>
                  <a:schemeClr val="accent5"/>
                </a:highlight>
              </a:rPr>
              <a:t>Where would I go?</a:t>
            </a:r>
            <a:endParaRPr b="1" sz="4400">
              <a:solidFill>
                <a:srgbClr val="FFFFFF"/>
              </a:solidFill>
              <a:highlight>
                <a:schemeClr val="accent5"/>
              </a:highlight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1845475" y="281075"/>
            <a:ext cx="6947700" cy="86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FF"/>
                </a:solidFill>
              </a:rPr>
              <a:t>If I were a dog for a day...</a:t>
            </a:r>
            <a:endParaRPr b="1" sz="4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8"/>
          <p:cNvPicPr preferRelativeResize="0"/>
          <p:nvPr/>
        </p:nvPicPr>
        <p:blipFill rotWithShape="1">
          <a:blip r:embed="rId3">
            <a:alphaModFix/>
          </a:blip>
          <a:srcRect b="9795" l="0" r="0" t="12274"/>
          <a:stretch/>
        </p:blipFill>
        <p:spPr>
          <a:xfrm>
            <a:off x="0" y="1511200"/>
            <a:ext cx="9144000" cy="475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125" y="209275"/>
            <a:ext cx="1053849" cy="1005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4" name="Google Shape;134;p18"/>
          <p:cNvSpPr txBox="1"/>
          <p:nvPr/>
        </p:nvSpPr>
        <p:spPr>
          <a:xfrm>
            <a:off x="287925" y="1691800"/>
            <a:ext cx="6515700" cy="86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FF"/>
                </a:solidFill>
                <a:highlight>
                  <a:srgbClr val="91931E"/>
                </a:highlight>
              </a:rPr>
              <a:t>Who would I meet?</a:t>
            </a:r>
            <a:endParaRPr b="1" sz="4400">
              <a:solidFill>
                <a:srgbClr val="FFFFFF"/>
              </a:solidFill>
              <a:highlight>
                <a:srgbClr val="91931E"/>
              </a:highlight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1845475" y="281075"/>
            <a:ext cx="6947700" cy="86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FF"/>
                </a:solidFill>
              </a:rPr>
              <a:t>If I were a dog for a day...</a:t>
            </a:r>
            <a:endParaRPr b="1" sz="4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9"/>
          <p:cNvPicPr preferRelativeResize="0"/>
          <p:nvPr/>
        </p:nvPicPr>
        <p:blipFill rotWithShape="1">
          <a:blip r:embed="rId3">
            <a:alphaModFix/>
          </a:blip>
          <a:srcRect b="23100" l="1283" r="0" t="0"/>
          <a:stretch/>
        </p:blipFill>
        <p:spPr>
          <a:xfrm>
            <a:off x="0" y="1499225"/>
            <a:ext cx="9144000" cy="474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125" y="209275"/>
            <a:ext cx="1053849" cy="1005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43" name="Google Shape;143;p19"/>
          <p:cNvSpPr txBox="1"/>
          <p:nvPr/>
        </p:nvSpPr>
        <p:spPr>
          <a:xfrm>
            <a:off x="4116750" y="1712100"/>
            <a:ext cx="5194500" cy="86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FF"/>
                </a:solidFill>
                <a:highlight>
                  <a:schemeClr val="accent4"/>
                </a:highlight>
              </a:rPr>
              <a:t>How would I feel?</a:t>
            </a:r>
            <a:endParaRPr b="1" sz="4400">
              <a:solidFill>
                <a:srgbClr val="FFFFFF"/>
              </a:solidFill>
              <a:highlight>
                <a:schemeClr val="accent4"/>
              </a:highlight>
            </a:endParaRPr>
          </a:p>
        </p:txBody>
      </p:sp>
      <p:sp>
        <p:nvSpPr>
          <p:cNvPr id="144" name="Google Shape;144;p19"/>
          <p:cNvSpPr txBox="1"/>
          <p:nvPr/>
        </p:nvSpPr>
        <p:spPr>
          <a:xfrm>
            <a:off x="1845475" y="281075"/>
            <a:ext cx="6947700" cy="86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FF"/>
                </a:solidFill>
              </a:rPr>
              <a:t>If I were a dog for a day...</a:t>
            </a:r>
            <a:endParaRPr b="1" sz="4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125" y="209275"/>
            <a:ext cx="1053849" cy="1005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1" name="Google Shape;151;p20"/>
          <p:cNvSpPr txBox="1"/>
          <p:nvPr>
            <p:ph idx="1" type="body"/>
          </p:nvPr>
        </p:nvSpPr>
        <p:spPr>
          <a:xfrm>
            <a:off x="2961400" y="1771400"/>
            <a:ext cx="5831700" cy="383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b="1" lang="en-US" sz="2600">
                <a:solidFill>
                  <a:srgbClr val="00848C"/>
                </a:solidFill>
              </a:rPr>
              <a:t>How did you feel</a:t>
            </a:r>
            <a:r>
              <a:rPr b="1" lang="en-US" sz="2600"/>
              <a:t> </a:t>
            </a:r>
            <a:r>
              <a:rPr lang="en-US" sz="2600"/>
              <a:t>about today’s book and discussion?</a:t>
            </a:r>
            <a:endParaRPr sz="26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393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Did today’s book and discussion </a:t>
            </a:r>
            <a:r>
              <a:rPr b="1" lang="en-US" sz="2600">
                <a:solidFill>
                  <a:schemeClr val="accent5"/>
                </a:solidFill>
              </a:rPr>
              <a:t>change how you think about anything</a:t>
            </a:r>
            <a:r>
              <a:rPr lang="en-US" sz="2600"/>
              <a:t> in your life?</a:t>
            </a:r>
            <a:endParaRPr sz="26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393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b="1" lang="en-US" sz="2600">
                <a:solidFill>
                  <a:schemeClr val="dk2"/>
                </a:solidFill>
              </a:rPr>
              <a:t>What did you learn</a:t>
            </a:r>
            <a:r>
              <a:rPr lang="en-US" sz="2600"/>
              <a:t> from today’s book and discussion that you didn't know before?</a:t>
            </a:r>
            <a:endParaRPr sz="2000">
              <a:solidFill>
                <a:srgbClr val="434343"/>
              </a:solidFill>
            </a:endParaRPr>
          </a:p>
        </p:txBody>
      </p:sp>
      <p:pic>
        <p:nvPicPr>
          <p:cNvPr id="152" name="Google Shape;15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800" y="1579675"/>
            <a:ext cx="3009027" cy="45126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0"/>
          <p:cNvSpPr txBox="1"/>
          <p:nvPr/>
        </p:nvSpPr>
        <p:spPr>
          <a:xfrm>
            <a:off x="1845475" y="281075"/>
            <a:ext cx="6947700" cy="86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FF"/>
                </a:solidFill>
              </a:rPr>
              <a:t>If I were a dog for a day...</a:t>
            </a:r>
            <a:endParaRPr b="1" sz="44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RedRover Readers Theme">
  <a:themeElements>
    <a:clrScheme name="Custom 4">
      <a:dk1>
        <a:srgbClr val="FFFFFF"/>
      </a:dk1>
      <a:lt1>
        <a:srgbClr val="FFFFFF"/>
      </a:lt1>
      <a:dk2>
        <a:srgbClr val="9B2242"/>
      </a:dk2>
      <a:lt2>
        <a:srgbClr val="E7E6E6"/>
      </a:lt2>
      <a:accent1>
        <a:srgbClr val="75787B"/>
      </a:accent1>
      <a:accent2>
        <a:srgbClr val="63B1BC"/>
      </a:accent2>
      <a:accent3>
        <a:srgbClr val="ABAD23"/>
      </a:accent3>
      <a:accent4>
        <a:srgbClr val="B36924"/>
      </a:accent4>
      <a:accent5>
        <a:srgbClr val="535486"/>
      </a:accent5>
      <a:accent6>
        <a:srgbClr val="FFC845"/>
      </a:accent6>
      <a:hlink>
        <a:srgbClr val="9B2242"/>
      </a:hlink>
      <a:folHlink>
        <a:srgbClr val="9B224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